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93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FBB373A-CFB3-4754-2414-147F7355A714}"/>
              </a:ext>
            </a:extLst>
          </p:cNvPr>
          <p:cNvGrpSpPr/>
          <p:nvPr/>
        </p:nvGrpSpPr>
        <p:grpSpPr>
          <a:xfrm>
            <a:off x="762536" y="5278448"/>
            <a:ext cx="1301396" cy="1618810"/>
            <a:chOff x="2694411" y="826770"/>
            <a:chExt cx="1822450" cy="2266950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5AE7678-68A7-E1D6-78AF-6BB6F9B1BE17}"/>
                </a:ext>
              </a:extLst>
            </p:cNvPr>
            <p:cNvSpPr/>
            <p:nvPr/>
          </p:nvSpPr>
          <p:spPr>
            <a:xfrm>
              <a:off x="2694411" y="826770"/>
              <a:ext cx="1822450" cy="2266950"/>
            </a:xfrm>
            <a:custGeom>
              <a:avLst/>
              <a:gdLst>
                <a:gd name="csX0" fmla="*/ 911225 w 1822450"/>
                <a:gd name="csY0" fmla="*/ 833045 h 2266950"/>
                <a:gd name="csX1" fmla="*/ 1277671 w 1822450"/>
                <a:gd name="csY1" fmla="*/ 1199490 h 2266950"/>
                <a:gd name="csX2" fmla="*/ 911225 w 1822450"/>
                <a:gd name="csY2" fmla="*/ 1565935 h 2266950"/>
                <a:gd name="csX3" fmla="*/ 544779 w 1822450"/>
                <a:gd name="csY3" fmla="*/ 1199490 h 2266950"/>
                <a:gd name="csX4" fmla="*/ 911225 w 1822450"/>
                <a:gd name="csY4" fmla="*/ 833045 h 2266950"/>
                <a:gd name="csX5" fmla="*/ 218751 w 1822450"/>
                <a:gd name="csY5" fmla="*/ 690564 h 2266950"/>
                <a:gd name="csX6" fmla="*/ 122518 w 1822450"/>
                <a:gd name="csY6" fmla="*/ 786797 h 2266950"/>
                <a:gd name="csX7" fmla="*/ 122518 w 1822450"/>
                <a:gd name="csY7" fmla="*/ 2018317 h 2266950"/>
                <a:gd name="csX8" fmla="*/ 218751 w 1822450"/>
                <a:gd name="csY8" fmla="*/ 2114550 h 2266950"/>
                <a:gd name="csX9" fmla="*/ 510111 w 1822450"/>
                <a:gd name="csY9" fmla="*/ 2114550 h 2266950"/>
                <a:gd name="csX10" fmla="*/ 510111 w 1822450"/>
                <a:gd name="csY10" fmla="*/ 1827146 h 2266950"/>
                <a:gd name="csX11" fmla="*/ 744314 w 1822450"/>
                <a:gd name="csY11" fmla="*/ 1592943 h 2266950"/>
                <a:gd name="csX12" fmla="*/ 1078136 w 1822450"/>
                <a:gd name="csY12" fmla="*/ 1592943 h 2266950"/>
                <a:gd name="csX13" fmla="*/ 1312339 w 1822450"/>
                <a:gd name="csY13" fmla="*/ 1827146 h 2266950"/>
                <a:gd name="csX14" fmla="*/ 1312339 w 1822450"/>
                <a:gd name="csY14" fmla="*/ 2114550 h 2266950"/>
                <a:gd name="csX15" fmla="*/ 1603699 w 1822450"/>
                <a:gd name="csY15" fmla="*/ 2114550 h 2266950"/>
                <a:gd name="csX16" fmla="*/ 1699932 w 1822450"/>
                <a:gd name="csY16" fmla="*/ 2018317 h 2266950"/>
                <a:gd name="csX17" fmla="*/ 1699932 w 1822450"/>
                <a:gd name="csY17" fmla="*/ 786797 h 2266950"/>
                <a:gd name="csX18" fmla="*/ 1603699 w 1822450"/>
                <a:gd name="csY18" fmla="*/ 690564 h 2266950"/>
                <a:gd name="csX19" fmla="*/ 123161 w 1822450"/>
                <a:gd name="csY19" fmla="*/ 0 h 2266950"/>
                <a:gd name="csX20" fmla="*/ 1699289 w 1822450"/>
                <a:gd name="csY20" fmla="*/ 0 h 2266950"/>
                <a:gd name="csX21" fmla="*/ 1822450 w 1822450"/>
                <a:gd name="csY21" fmla="*/ 123161 h 2266950"/>
                <a:gd name="csX22" fmla="*/ 1822450 w 1822450"/>
                <a:gd name="csY22" fmla="*/ 2143789 h 2266950"/>
                <a:gd name="csX23" fmla="*/ 1699289 w 1822450"/>
                <a:gd name="csY23" fmla="*/ 2266950 h 2266950"/>
                <a:gd name="csX24" fmla="*/ 123161 w 1822450"/>
                <a:gd name="csY24" fmla="*/ 2266950 h 2266950"/>
                <a:gd name="csX25" fmla="*/ 0 w 1822450"/>
                <a:gd name="csY25" fmla="*/ 2143789 h 2266950"/>
                <a:gd name="csX26" fmla="*/ 0 w 1822450"/>
                <a:gd name="csY26" fmla="*/ 123161 h 2266950"/>
                <a:gd name="csX27" fmla="*/ 123161 w 1822450"/>
                <a:gd name="csY27" fmla="*/ 0 h 2266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</a:cxnLst>
              <a:rect l="l" t="t" r="r" b="b"/>
              <a:pathLst>
                <a:path w="1822450" h="2266950">
                  <a:moveTo>
                    <a:pt x="911225" y="833045"/>
                  </a:moveTo>
                  <a:cubicBezTo>
                    <a:pt x="1113608" y="833045"/>
                    <a:pt x="1277671" y="997108"/>
                    <a:pt x="1277671" y="1199490"/>
                  </a:cubicBezTo>
                  <a:cubicBezTo>
                    <a:pt x="1277671" y="1401872"/>
                    <a:pt x="1113608" y="1565935"/>
                    <a:pt x="911225" y="1565935"/>
                  </a:cubicBezTo>
                  <a:cubicBezTo>
                    <a:pt x="708842" y="1565935"/>
                    <a:pt x="544779" y="1401872"/>
                    <a:pt x="544779" y="1199490"/>
                  </a:cubicBezTo>
                  <a:cubicBezTo>
                    <a:pt x="544779" y="997108"/>
                    <a:pt x="708842" y="833045"/>
                    <a:pt x="911225" y="833045"/>
                  </a:cubicBezTo>
                  <a:close/>
                  <a:moveTo>
                    <a:pt x="218751" y="690564"/>
                  </a:moveTo>
                  <a:cubicBezTo>
                    <a:pt x="165603" y="690564"/>
                    <a:pt x="122518" y="733649"/>
                    <a:pt x="122518" y="786797"/>
                  </a:cubicBezTo>
                  <a:lnTo>
                    <a:pt x="122518" y="2018317"/>
                  </a:lnTo>
                  <a:cubicBezTo>
                    <a:pt x="122518" y="2071465"/>
                    <a:pt x="165603" y="2114550"/>
                    <a:pt x="218751" y="2114550"/>
                  </a:cubicBezTo>
                  <a:lnTo>
                    <a:pt x="510111" y="2114550"/>
                  </a:lnTo>
                  <a:lnTo>
                    <a:pt x="510111" y="1827146"/>
                  </a:lnTo>
                  <a:cubicBezTo>
                    <a:pt x="510111" y="1697799"/>
                    <a:pt x="614967" y="1592943"/>
                    <a:pt x="744314" y="1592943"/>
                  </a:cubicBezTo>
                  <a:lnTo>
                    <a:pt x="1078136" y="1592943"/>
                  </a:lnTo>
                  <a:cubicBezTo>
                    <a:pt x="1207483" y="1592943"/>
                    <a:pt x="1312339" y="1697799"/>
                    <a:pt x="1312339" y="1827146"/>
                  </a:cubicBezTo>
                  <a:lnTo>
                    <a:pt x="1312339" y="2114550"/>
                  </a:lnTo>
                  <a:lnTo>
                    <a:pt x="1603699" y="2114550"/>
                  </a:lnTo>
                  <a:cubicBezTo>
                    <a:pt x="1656847" y="2114550"/>
                    <a:pt x="1699932" y="2071465"/>
                    <a:pt x="1699932" y="2018317"/>
                  </a:cubicBezTo>
                  <a:lnTo>
                    <a:pt x="1699932" y="786797"/>
                  </a:lnTo>
                  <a:cubicBezTo>
                    <a:pt x="1699932" y="733649"/>
                    <a:pt x="1656847" y="690564"/>
                    <a:pt x="1603699" y="690564"/>
                  </a:cubicBezTo>
                  <a:close/>
                  <a:moveTo>
                    <a:pt x="123161" y="0"/>
                  </a:moveTo>
                  <a:lnTo>
                    <a:pt x="1699289" y="0"/>
                  </a:lnTo>
                  <a:cubicBezTo>
                    <a:pt x="1767309" y="0"/>
                    <a:pt x="1822450" y="55141"/>
                    <a:pt x="1822450" y="123161"/>
                  </a:cubicBezTo>
                  <a:lnTo>
                    <a:pt x="1822450" y="2143789"/>
                  </a:lnTo>
                  <a:cubicBezTo>
                    <a:pt x="1822450" y="2211809"/>
                    <a:pt x="1767309" y="2266950"/>
                    <a:pt x="1699289" y="2266950"/>
                  </a:cubicBezTo>
                  <a:lnTo>
                    <a:pt x="123161" y="2266950"/>
                  </a:lnTo>
                  <a:cubicBezTo>
                    <a:pt x="55141" y="2266950"/>
                    <a:pt x="0" y="2211809"/>
                    <a:pt x="0" y="2143789"/>
                  </a:cubicBezTo>
                  <a:lnTo>
                    <a:pt x="0" y="123161"/>
                  </a:lnTo>
                  <a:cubicBezTo>
                    <a:pt x="0" y="55141"/>
                    <a:pt x="55141" y="0"/>
                    <a:pt x="123161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B046C46-F386-6D4D-B277-20015245C35E}"/>
                </a:ext>
              </a:extLst>
            </p:cNvPr>
            <p:cNvSpPr/>
            <p:nvPr/>
          </p:nvSpPr>
          <p:spPr>
            <a:xfrm>
              <a:off x="3297220" y="974684"/>
              <a:ext cx="616833" cy="4353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D7391CC-E50B-1D90-8FBE-42EF31EC5F69}"/>
              </a:ext>
            </a:extLst>
          </p:cNvPr>
          <p:cNvGrpSpPr/>
          <p:nvPr/>
        </p:nvGrpSpPr>
        <p:grpSpPr>
          <a:xfrm rot="10800000">
            <a:off x="4800579" y="3004703"/>
            <a:ext cx="1301396" cy="1618810"/>
            <a:chOff x="2694411" y="826770"/>
            <a:chExt cx="1822450" cy="2266950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B7382B0-346D-508A-72A2-3919151017EE}"/>
                </a:ext>
              </a:extLst>
            </p:cNvPr>
            <p:cNvSpPr/>
            <p:nvPr/>
          </p:nvSpPr>
          <p:spPr>
            <a:xfrm>
              <a:off x="2694411" y="826770"/>
              <a:ext cx="1822450" cy="2266950"/>
            </a:xfrm>
            <a:custGeom>
              <a:avLst/>
              <a:gdLst>
                <a:gd name="csX0" fmla="*/ 911225 w 1822450"/>
                <a:gd name="csY0" fmla="*/ 833045 h 2266950"/>
                <a:gd name="csX1" fmla="*/ 1277671 w 1822450"/>
                <a:gd name="csY1" fmla="*/ 1199490 h 2266950"/>
                <a:gd name="csX2" fmla="*/ 911225 w 1822450"/>
                <a:gd name="csY2" fmla="*/ 1565935 h 2266950"/>
                <a:gd name="csX3" fmla="*/ 544779 w 1822450"/>
                <a:gd name="csY3" fmla="*/ 1199490 h 2266950"/>
                <a:gd name="csX4" fmla="*/ 911225 w 1822450"/>
                <a:gd name="csY4" fmla="*/ 833045 h 2266950"/>
                <a:gd name="csX5" fmla="*/ 218751 w 1822450"/>
                <a:gd name="csY5" fmla="*/ 690564 h 2266950"/>
                <a:gd name="csX6" fmla="*/ 122518 w 1822450"/>
                <a:gd name="csY6" fmla="*/ 786797 h 2266950"/>
                <a:gd name="csX7" fmla="*/ 122518 w 1822450"/>
                <a:gd name="csY7" fmla="*/ 2018317 h 2266950"/>
                <a:gd name="csX8" fmla="*/ 218751 w 1822450"/>
                <a:gd name="csY8" fmla="*/ 2114550 h 2266950"/>
                <a:gd name="csX9" fmla="*/ 510111 w 1822450"/>
                <a:gd name="csY9" fmla="*/ 2114550 h 2266950"/>
                <a:gd name="csX10" fmla="*/ 510111 w 1822450"/>
                <a:gd name="csY10" fmla="*/ 1827146 h 2266950"/>
                <a:gd name="csX11" fmla="*/ 744314 w 1822450"/>
                <a:gd name="csY11" fmla="*/ 1592943 h 2266950"/>
                <a:gd name="csX12" fmla="*/ 1078136 w 1822450"/>
                <a:gd name="csY12" fmla="*/ 1592943 h 2266950"/>
                <a:gd name="csX13" fmla="*/ 1312339 w 1822450"/>
                <a:gd name="csY13" fmla="*/ 1827146 h 2266950"/>
                <a:gd name="csX14" fmla="*/ 1312339 w 1822450"/>
                <a:gd name="csY14" fmla="*/ 2114550 h 2266950"/>
                <a:gd name="csX15" fmla="*/ 1603699 w 1822450"/>
                <a:gd name="csY15" fmla="*/ 2114550 h 2266950"/>
                <a:gd name="csX16" fmla="*/ 1699932 w 1822450"/>
                <a:gd name="csY16" fmla="*/ 2018317 h 2266950"/>
                <a:gd name="csX17" fmla="*/ 1699932 w 1822450"/>
                <a:gd name="csY17" fmla="*/ 786797 h 2266950"/>
                <a:gd name="csX18" fmla="*/ 1603699 w 1822450"/>
                <a:gd name="csY18" fmla="*/ 690564 h 2266950"/>
                <a:gd name="csX19" fmla="*/ 123161 w 1822450"/>
                <a:gd name="csY19" fmla="*/ 0 h 2266950"/>
                <a:gd name="csX20" fmla="*/ 1699289 w 1822450"/>
                <a:gd name="csY20" fmla="*/ 0 h 2266950"/>
                <a:gd name="csX21" fmla="*/ 1822450 w 1822450"/>
                <a:gd name="csY21" fmla="*/ 123161 h 2266950"/>
                <a:gd name="csX22" fmla="*/ 1822450 w 1822450"/>
                <a:gd name="csY22" fmla="*/ 2143789 h 2266950"/>
                <a:gd name="csX23" fmla="*/ 1699289 w 1822450"/>
                <a:gd name="csY23" fmla="*/ 2266950 h 2266950"/>
                <a:gd name="csX24" fmla="*/ 123161 w 1822450"/>
                <a:gd name="csY24" fmla="*/ 2266950 h 2266950"/>
                <a:gd name="csX25" fmla="*/ 0 w 1822450"/>
                <a:gd name="csY25" fmla="*/ 2143789 h 2266950"/>
                <a:gd name="csX26" fmla="*/ 0 w 1822450"/>
                <a:gd name="csY26" fmla="*/ 123161 h 2266950"/>
                <a:gd name="csX27" fmla="*/ 123161 w 1822450"/>
                <a:gd name="csY27" fmla="*/ 0 h 2266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</a:cxnLst>
              <a:rect l="l" t="t" r="r" b="b"/>
              <a:pathLst>
                <a:path w="1822450" h="2266950">
                  <a:moveTo>
                    <a:pt x="911225" y="833045"/>
                  </a:moveTo>
                  <a:cubicBezTo>
                    <a:pt x="1113608" y="833045"/>
                    <a:pt x="1277671" y="997108"/>
                    <a:pt x="1277671" y="1199490"/>
                  </a:cubicBezTo>
                  <a:cubicBezTo>
                    <a:pt x="1277671" y="1401872"/>
                    <a:pt x="1113608" y="1565935"/>
                    <a:pt x="911225" y="1565935"/>
                  </a:cubicBezTo>
                  <a:cubicBezTo>
                    <a:pt x="708842" y="1565935"/>
                    <a:pt x="544779" y="1401872"/>
                    <a:pt x="544779" y="1199490"/>
                  </a:cubicBezTo>
                  <a:cubicBezTo>
                    <a:pt x="544779" y="997108"/>
                    <a:pt x="708842" y="833045"/>
                    <a:pt x="911225" y="833045"/>
                  </a:cubicBezTo>
                  <a:close/>
                  <a:moveTo>
                    <a:pt x="218751" y="690564"/>
                  </a:moveTo>
                  <a:cubicBezTo>
                    <a:pt x="165603" y="690564"/>
                    <a:pt x="122518" y="733649"/>
                    <a:pt x="122518" y="786797"/>
                  </a:cubicBezTo>
                  <a:lnTo>
                    <a:pt x="122518" y="2018317"/>
                  </a:lnTo>
                  <a:cubicBezTo>
                    <a:pt x="122518" y="2071465"/>
                    <a:pt x="165603" y="2114550"/>
                    <a:pt x="218751" y="2114550"/>
                  </a:cubicBezTo>
                  <a:lnTo>
                    <a:pt x="510111" y="2114550"/>
                  </a:lnTo>
                  <a:lnTo>
                    <a:pt x="510111" y="1827146"/>
                  </a:lnTo>
                  <a:cubicBezTo>
                    <a:pt x="510111" y="1697799"/>
                    <a:pt x="614967" y="1592943"/>
                    <a:pt x="744314" y="1592943"/>
                  </a:cubicBezTo>
                  <a:lnTo>
                    <a:pt x="1078136" y="1592943"/>
                  </a:lnTo>
                  <a:cubicBezTo>
                    <a:pt x="1207483" y="1592943"/>
                    <a:pt x="1312339" y="1697799"/>
                    <a:pt x="1312339" y="1827146"/>
                  </a:cubicBezTo>
                  <a:lnTo>
                    <a:pt x="1312339" y="2114550"/>
                  </a:lnTo>
                  <a:lnTo>
                    <a:pt x="1603699" y="2114550"/>
                  </a:lnTo>
                  <a:cubicBezTo>
                    <a:pt x="1656847" y="2114550"/>
                    <a:pt x="1699932" y="2071465"/>
                    <a:pt x="1699932" y="2018317"/>
                  </a:cubicBezTo>
                  <a:lnTo>
                    <a:pt x="1699932" y="786797"/>
                  </a:lnTo>
                  <a:cubicBezTo>
                    <a:pt x="1699932" y="733649"/>
                    <a:pt x="1656847" y="690564"/>
                    <a:pt x="1603699" y="690564"/>
                  </a:cubicBezTo>
                  <a:close/>
                  <a:moveTo>
                    <a:pt x="123161" y="0"/>
                  </a:moveTo>
                  <a:lnTo>
                    <a:pt x="1699289" y="0"/>
                  </a:lnTo>
                  <a:cubicBezTo>
                    <a:pt x="1767309" y="0"/>
                    <a:pt x="1822450" y="55141"/>
                    <a:pt x="1822450" y="123161"/>
                  </a:cubicBezTo>
                  <a:lnTo>
                    <a:pt x="1822450" y="2143789"/>
                  </a:lnTo>
                  <a:cubicBezTo>
                    <a:pt x="1822450" y="2211809"/>
                    <a:pt x="1767309" y="2266950"/>
                    <a:pt x="1699289" y="2266950"/>
                  </a:cubicBezTo>
                  <a:lnTo>
                    <a:pt x="123161" y="2266950"/>
                  </a:lnTo>
                  <a:cubicBezTo>
                    <a:pt x="55141" y="2266950"/>
                    <a:pt x="0" y="2211809"/>
                    <a:pt x="0" y="2143789"/>
                  </a:cubicBezTo>
                  <a:lnTo>
                    <a:pt x="0" y="123161"/>
                  </a:lnTo>
                  <a:cubicBezTo>
                    <a:pt x="0" y="55141"/>
                    <a:pt x="55141" y="0"/>
                    <a:pt x="123161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1C3F563B-5FD9-1186-09CA-0FCD296AE6E9}"/>
                </a:ext>
              </a:extLst>
            </p:cNvPr>
            <p:cNvSpPr/>
            <p:nvPr/>
          </p:nvSpPr>
          <p:spPr>
            <a:xfrm>
              <a:off x="3297220" y="974684"/>
              <a:ext cx="616833" cy="4353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884132" y="5426837"/>
            <a:ext cx="3089757" cy="1805185"/>
            <a:chOff x="1884132" y="2893702"/>
            <a:chExt cx="3089757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登録済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1884132" y="3929446"/>
              <a:ext cx="308975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Registered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884133" y="2801695"/>
            <a:ext cx="3089757" cy="1805185"/>
            <a:chOff x="1884110" y="2893702"/>
            <a:chExt cx="3089757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登録済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1884110" y="3929446"/>
              <a:ext cx="308975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Registered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499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std0186_登録済</dc:title>
  <dc:subject>std0186_登録済</dc:subject>
  <dc:creator>でじけろお</dc:creator>
  <cp:revision>1</cp:revision>
  <dcterms:created xsi:type="dcterms:W3CDTF">2018-05-20T00:31:01Z</dcterms:created>
  <dcterms:modified xsi:type="dcterms:W3CDTF">2026-01-30T05:55:04Z</dcterms:modified>
  <cp:version>1</cp:version>
</cp:coreProperties>
</file>